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31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232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205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056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717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49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14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963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6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041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781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613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9539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01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8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849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01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889DF-BD40-4F5B-BC54-C38EAEC2F09A}" type="datetimeFigureOut">
              <a:rPr lang="ru-KZ" smtClean="0"/>
              <a:t>25.10.2021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FCB-6562-4C5B-AA82-7E73E061BD8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1939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NeHfQBSebY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5E624-AE00-4A93-85F9-AC00B9DA0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Writing Full Essay</a:t>
            </a: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FE2B80-B01A-4704-8203-4A4C82332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6396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8A399-8E37-442C-BB2F-5B7E5CE3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Мультимедиа в Интернете 3" title="IELTS TOEFL Writing  Full essay (high score)">
            <a:hlinkClick r:id="" action="ppaction://media"/>
            <a:extLst>
              <a:ext uri="{FF2B5EF4-FFF2-40B4-BE49-F238E27FC236}">
                <a16:creationId xmlns:a16="http://schemas.microsoft.com/office/drawing/2014/main" id="{8D9CFD09-66DB-4327-B12B-EE694E78E77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74141" y="0"/>
            <a:ext cx="1226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0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34</TotalTime>
  <Words>3</Words>
  <Application>Microsoft Office PowerPoint</Application>
  <PresentationFormat>Широкоэкранный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Tw Cen MT</vt:lpstr>
      <vt:lpstr>Контур</vt:lpstr>
      <vt:lpstr>Writing Full Essay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graphs with a trend</dc:title>
  <dc:creator>ASUS</dc:creator>
  <cp:lastModifiedBy>ASUS</cp:lastModifiedBy>
  <cp:revision>5</cp:revision>
  <dcterms:created xsi:type="dcterms:W3CDTF">2021-10-24T17:00:06Z</dcterms:created>
  <dcterms:modified xsi:type="dcterms:W3CDTF">2021-10-24T18:12:15Z</dcterms:modified>
</cp:coreProperties>
</file>